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4" r:id="rId3"/>
    <p:sldId id="259" r:id="rId4"/>
    <p:sldId id="265" r:id="rId5"/>
    <p:sldId id="266" r:id="rId6"/>
    <p:sldId id="267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64" d="100"/>
          <a:sy n="164" d="100"/>
        </p:scale>
        <p:origin x="172" y="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246028-8B09-4F37-BFB5-DEC03C804D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C29EF5C-6B2C-4050-81D1-C00603F449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0B61F44-0976-489C-9970-95235678C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4BEC5-8695-4B2F-BEBB-719DF8BF8637}" type="datetimeFigureOut">
              <a:rPr lang="ru-RU" smtClean="0"/>
              <a:t>23.08.2024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6E30EFD-80FC-433D-8778-AC8421072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310724B-4792-41B0-80D2-6544705FB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6EF1F-7DD0-4BB2-BD67-C2618A786D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9116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F16EB1-CA60-4F51-B02C-4975F31562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DF9B95B-9110-451D-83AF-C82B3BBBDF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601337E-4768-4330-B59B-219A945C5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4BEC5-8695-4B2F-BEBB-719DF8BF8637}" type="datetimeFigureOut">
              <a:rPr lang="ru-RU" smtClean="0"/>
              <a:t>23.08.2024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60AB326-795C-4E83-B814-2683C4C16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65ECCC2-1F39-4544-A529-1DA1F6470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6EF1F-7DD0-4BB2-BD67-C2618A786D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855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0DC7EC3A-4EFB-48D9-B4B9-BFFD35B19A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DE5E85A-A7E9-4F80-9A99-BD9F4053E9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37BE9D2-A8B7-44D7-A748-72DF8343E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4BEC5-8695-4B2F-BEBB-719DF8BF8637}" type="datetimeFigureOut">
              <a:rPr lang="ru-RU" smtClean="0"/>
              <a:t>23.08.2024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B051694-CFD0-4782-822B-43DDB0DBE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BE044CE-8846-425D-9328-69AA3E6C5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6EF1F-7DD0-4BB2-BD67-C2618A786D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1813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6F65D6-6AA3-417E-9EB6-1E0A43EDC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F95045C-EB9B-4D87-A0C6-5615ED12F1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9F0EA72-2ED2-4ADA-BF6F-27EAC9D89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4BEC5-8695-4B2F-BEBB-719DF8BF8637}" type="datetimeFigureOut">
              <a:rPr lang="ru-RU" smtClean="0"/>
              <a:t>23.08.2024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A90F4AD-6992-4665-8F71-B00E50F85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E3EED86-007C-4000-A0B7-5E6318AD5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6EF1F-7DD0-4BB2-BD67-C2618A786D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4988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14F9A3-6C09-4DC6-956B-60A86FFA3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F55E5C7-0ADA-4E37-A6E0-4D4416A9BD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158EAEE-1731-4A1C-95DC-1A4FDF432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4BEC5-8695-4B2F-BEBB-719DF8BF8637}" type="datetimeFigureOut">
              <a:rPr lang="ru-RU" smtClean="0"/>
              <a:t>23.08.2024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6DD048D-5FB9-4DF4-A4FB-505DEDDD8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CDE5099-4D2F-4167-BEC8-C812CAD37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6EF1F-7DD0-4BB2-BD67-C2618A786D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5622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557FB6-CA71-4BD5-A91C-9FDF28898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296000C-79EE-411C-95A5-CA0E55985A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986B43C-8380-41C4-A2C0-F912DB392D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01FE6C1-A705-4A25-82D8-2C36DE9AB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4BEC5-8695-4B2F-BEBB-719DF8BF8637}" type="datetimeFigureOut">
              <a:rPr lang="ru-RU" smtClean="0"/>
              <a:t>23.08.2024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F0A0FD6-6241-4DC9-9F26-2934B3A0E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467562B-366A-43A0-BF68-C4E2DCC11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6EF1F-7DD0-4BB2-BD67-C2618A786D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5749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AC3732-238E-41D4-B576-3250EC2C0C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C55E1C7-C4F2-4BF1-A67E-1BC2F1D56A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CBEAE92-F58B-4813-A820-CAA106EC84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CFF755A-C5C3-44E0-B871-8C019AD575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43FF5CC-7723-4B9A-B84D-A3910E663E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B4E2E389-6A7A-44BC-AD9E-C1366DFEC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4BEC5-8695-4B2F-BEBB-719DF8BF8637}" type="datetimeFigureOut">
              <a:rPr lang="ru-RU" smtClean="0"/>
              <a:t>23.08.2024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02B5381-839A-4945-BAA1-43BC0A15A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D7F6955-BD44-4E0E-A565-2CFAB64DF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6EF1F-7DD0-4BB2-BD67-C2618A786D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8686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97CB90-C858-4A5F-8344-8128491B2A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F83B53C-83BA-41DB-BC95-90DCAF61E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4BEC5-8695-4B2F-BEBB-719DF8BF8637}" type="datetimeFigureOut">
              <a:rPr lang="ru-RU" smtClean="0"/>
              <a:t>23.08.2024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C144170-6E0C-4AED-9360-823F2A82B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8AB58EE-D0C4-4AD5-A892-86EFDF6A1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6EF1F-7DD0-4BB2-BD67-C2618A786D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9797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4159779-AC44-496E-906F-D9D12FE63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4BEC5-8695-4B2F-BEBB-719DF8BF8637}" type="datetimeFigureOut">
              <a:rPr lang="ru-RU" smtClean="0"/>
              <a:t>23.08.2024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C5C73D5-121A-4DE6-8728-0BF15DBC9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C736865-A5B3-48D1-B664-09EB2F55C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6EF1F-7DD0-4BB2-BD67-C2618A786D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6472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BEA7A1-C099-43AF-AAA1-BE7B40CAFB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A95861D-13EC-4B3E-B947-965E7012C4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A5C2753-C8B1-45D1-A757-787FA4B41E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B300A7B-E2DE-400D-A7D7-F23FE5894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4BEC5-8695-4B2F-BEBB-719DF8BF8637}" type="datetimeFigureOut">
              <a:rPr lang="ru-RU" smtClean="0"/>
              <a:t>23.08.2024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9C66069-3A05-4A33-B0BF-3F637767F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F5DB683-1A1F-468A-881C-42A20D014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6EF1F-7DD0-4BB2-BD67-C2618A786D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0851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F76005-B302-45E5-B5E8-5A3A89759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BEC67F8-DA71-4814-8C3B-F2FA482BB2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67B3051-C7EE-4F7E-8AB4-38021502B8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CE85E71-8376-4115-B314-3F478149C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4BEC5-8695-4B2F-BEBB-719DF8BF8637}" type="datetimeFigureOut">
              <a:rPr lang="ru-RU" smtClean="0"/>
              <a:t>23.08.2024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574D35D-4824-465F-BF13-CB39F02E9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6BE1690-FF65-4678-8E4E-0C942381D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6EF1F-7DD0-4BB2-BD67-C2618A786D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3057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C35D37-18C3-4C11-A2A9-575B62E6A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CB76877-E001-4BF7-8138-18958EAEFE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CEE515E-1082-468C-8457-A14748261F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F4BEC5-8695-4B2F-BEBB-719DF8BF8637}" type="datetimeFigureOut">
              <a:rPr lang="ru-RU" smtClean="0"/>
              <a:t>23.08.2024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85C88D6-875E-48B0-AB69-D84884C3B5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42DAE19-AB4B-4AE4-875D-7A16E0C390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26EF1F-7DD0-4BB2-BD67-C2618A786D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3019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faberlic.com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C98CBA-D231-442A-B1E1-024C44411F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E0C8404-144C-4682-BC85-2BAC71E5BE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BD47D72-7E10-4B3D-BD35-F84A6E9471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" y="25"/>
            <a:ext cx="12191910" cy="685794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19AD46C-309D-4A9B-AE85-E8498B5240D1}"/>
              </a:ext>
            </a:extLst>
          </p:cNvPr>
          <p:cNvSpPr txBox="1"/>
          <p:nvPr/>
        </p:nvSpPr>
        <p:spPr>
          <a:xfrm>
            <a:off x="999705" y="2705725"/>
            <a:ext cx="997309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>
                <a:solidFill>
                  <a:schemeClr val="bg1"/>
                </a:solidFill>
                <a:latin typeface="dsHeading"/>
              </a:rPr>
              <a:t>Установка</a:t>
            </a:r>
            <a:r>
              <a:rPr lang="ru-RU" sz="4800" b="0" i="0" dirty="0">
                <a:solidFill>
                  <a:schemeClr val="bg1"/>
                </a:solidFill>
                <a:effectLst/>
                <a:latin typeface="dsHeading"/>
              </a:rPr>
              <a:t> веб-приложения </a:t>
            </a:r>
            <a:r>
              <a:rPr lang="en-US" sz="4800" b="0" i="0" dirty="0">
                <a:solidFill>
                  <a:schemeClr val="bg1"/>
                </a:solidFill>
                <a:effectLst/>
                <a:latin typeface="dsHeading"/>
              </a:rPr>
              <a:t>faberlic.com</a:t>
            </a:r>
            <a:r>
              <a:rPr lang="ru-RU" sz="4800" b="0" i="0" dirty="0">
                <a:solidFill>
                  <a:schemeClr val="bg1"/>
                </a:solidFill>
                <a:effectLst/>
                <a:latin typeface="dsHeading"/>
              </a:rPr>
              <a:t> на смартфон</a:t>
            </a:r>
            <a:r>
              <a:rPr lang="en-US" sz="4800" b="0" i="0" dirty="0">
                <a:solidFill>
                  <a:schemeClr val="bg1"/>
                </a:solidFill>
                <a:effectLst/>
                <a:latin typeface="dsHeading"/>
              </a:rPr>
              <a:t> Apple</a:t>
            </a:r>
            <a:endParaRPr lang="ru-RU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174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C98CBA-D231-442A-B1E1-024C44411F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E0C8404-144C-4682-BC85-2BAC71E5BE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CDA4FF2-8806-409C-8D50-1D613EA1B4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" y="25"/>
            <a:ext cx="12191910" cy="685794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779A872-78E5-4A86-AF0A-9EE182FF75CE}"/>
              </a:ext>
            </a:extLst>
          </p:cNvPr>
          <p:cNvSpPr txBox="1"/>
          <p:nvPr/>
        </p:nvSpPr>
        <p:spPr>
          <a:xfrm>
            <a:off x="1214967" y="2316163"/>
            <a:ext cx="38735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base"/>
            <a:r>
              <a:rPr lang="ru-RU" b="1" i="0" dirty="0">
                <a:solidFill>
                  <a:srgbClr val="333333"/>
                </a:solidFill>
                <a:effectLst/>
                <a:latin typeface="haas"/>
              </a:rPr>
              <a:t>Шаг </a:t>
            </a:r>
            <a:r>
              <a:rPr lang="en-US" b="1" i="0" dirty="0">
                <a:solidFill>
                  <a:srgbClr val="333333"/>
                </a:solidFill>
                <a:effectLst/>
                <a:latin typeface="haas"/>
              </a:rPr>
              <a:t>1</a:t>
            </a:r>
            <a:br>
              <a:rPr lang="en-US" b="1" i="0" dirty="0">
                <a:solidFill>
                  <a:srgbClr val="333333"/>
                </a:solidFill>
                <a:effectLst/>
                <a:latin typeface="haas"/>
              </a:rPr>
            </a:br>
            <a:endParaRPr lang="ru-RU" b="1" i="0" dirty="0">
              <a:solidFill>
                <a:srgbClr val="333333"/>
              </a:solidFill>
              <a:effectLst/>
              <a:latin typeface="haas"/>
            </a:endParaRPr>
          </a:p>
          <a:p>
            <a:pPr algn="l" fontAlgn="base"/>
            <a:r>
              <a:rPr lang="ru-RU" i="0" dirty="0">
                <a:solidFill>
                  <a:srgbClr val="333333"/>
                </a:solidFill>
                <a:effectLst/>
                <a:latin typeface="haas"/>
              </a:rPr>
              <a:t>Откройте </a:t>
            </a:r>
            <a:r>
              <a:rPr lang="en-US" b="1" i="0" dirty="0">
                <a:solidFill>
                  <a:srgbClr val="333333"/>
                </a:solidFill>
                <a:effectLst/>
                <a:latin typeface="haas"/>
                <a:hlinkClick r:id="rId3"/>
              </a:rPr>
              <a:t>faberlic.com </a:t>
            </a:r>
            <a:r>
              <a:rPr lang="ru-RU" i="0" dirty="0">
                <a:solidFill>
                  <a:srgbClr val="333333"/>
                </a:solidFill>
                <a:effectLst/>
                <a:latin typeface="haas"/>
              </a:rPr>
              <a:t>на вашем смартфоне в браузере Safari 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8E3B67EE-1CA5-47F6-AB0C-571DA516128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6227" y="458395"/>
            <a:ext cx="2743167" cy="5941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0519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C98CBA-D231-442A-B1E1-024C44411F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E0C8404-144C-4682-BC85-2BAC71E5BE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CDA4FF2-8806-409C-8D50-1D613EA1B4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" y="25"/>
            <a:ext cx="12191910" cy="685794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779A872-78E5-4A86-AF0A-9EE182FF75CE}"/>
              </a:ext>
            </a:extLst>
          </p:cNvPr>
          <p:cNvSpPr txBox="1"/>
          <p:nvPr/>
        </p:nvSpPr>
        <p:spPr>
          <a:xfrm>
            <a:off x="1214967" y="2316163"/>
            <a:ext cx="38735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base"/>
            <a:r>
              <a:rPr lang="ru-RU" b="1" i="0" dirty="0">
                <a:solidFill>
                  <a:srgbClr val="333333"/>
                </a:solidFill>
                <a:effectLst/>
                <a:latin typeface="haas"/>
              </a:rPr>
              <a:t>Шаг 2</a:t>
            </a:r>
            <a:br>
              <a:rPr lang="en-US" b="1" i="0" dirty="0">
                <a:solidFill>
                  <a:srgbClr val="333333"/>
                </a:solidFill>
                <a:effectLst/>
                <a:latin typeface="haas"/>
              </a:rPr>
            </a:br>
            <a:endParaRPr lang="ru-RU" b="1" i="0" dirty="0">
              <a:solidFill>
                <a:srgbClr val="333333"/>
              </a:solidFill>
              <a:effectLst/>
              <a:latin typeface="haas"/>
            </a:endParaRPr>
          </a:p>
          <a:p>
            <a:pPr algn="l" fontAlgn="base"/>
            <a:r>
              <a:rPr lang="ru-RU" i="0" dirty="0">
                <a:solidFill>
                  <a:srgbClr val="333333"/>
                </a:solidFill>
                <a:effectLst/>
                <a:latin typeface="haas"/>
              </a:rPr>
              <a:t>Нажмите центральную иконку </a:t>
            </a:r>
            <a:r>
              <a:rPr lang="ru-RU" b="1" i="0" dirty="0">
                <a:solidFill>
                  <a:srgbClr val="333333"/>
                </a:solidFill>
                <a:effectLst/>
                <a:latin typeface="inherit"/>
              </a:rPr>
              <a:t>«Поделиться»</a:t>
            </a:r>
            <a:r>
              <a:rPr lang="ru-RU" b="1" i="0" dirty="0">
                <a:solidFill>
                  <a:srgbClr val="333333"/>
                </a:solidFill>
                <a:effectLst/>
                <a:latin typeface="haas"/>
              </a:rPr>
              <a:t> </a:t>
            </a:r>
            <a:r>
              <a:rPr lang="ru-RU" i="0" dirty="0">
                <a:solidFill>
                  <a:srgbClr val="333333"/>
                </a:solidFill>
                <a:effectLst/>
                <a:latin typeface="haas"/>
              </a:rPr>
              <a:t>в нижнем меню браузера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8E3B67EE-1CA5-47F6-AB0C-571DA51612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96227" y="458395"/>
            <a:ext cx="2743167" cy="5941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7484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C98CBA-D231-442A-B1E1-024C44411F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E0C8404-144C-4682-BC85-2BAC71E5BE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CDA4FF2-8806-409C-8D50-1D613EA1B4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" y="25"/>
            <a:ext cx="12191910" cy="685794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779A872-78E5-4A86-AF0A-9EE182FF75CE}"/>
              </a:ext>
            </a:extLst>
          </p:cNvPr>
          <p:cNvSpPr txBox="1"/>
          <p:nvPr/>
        </p:nvSpPr>
        <p:spPr>
          <a:xfrm>
            <a:off x="1214967" y="2316163"/>
            <a:ext cx="38735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base"/>
            <a:r>
              <a:rPr lang="ru-RU" b="1" i="0" dirty="0">
                <a:solidFill>
                  <a:srgbClr val="333333"/>
                </a:solidFill>
                <a:effectLst/>
                <a:latin typeface="haas"/>
              </a:rPr>
              <a:t>Шаг 3</a:t>
            </a:r>
            <a:br>
              <a:rPr lang="en-US" b="1" i="0" dirty="0">
                <a:solidFill>
                  <a:srgbClr val="333333"/>
                </a:solidFill>
                <a:effectLst/>
                <a:latin typeface="haas"/>
              </a:rPr>
            </a:br>
            <a:endParaRPr lang="ru-RU" b="1" i="0" dirty="0">
              <a:solidFill>
                <a:srgbClr val="333333"/>
              </a:solidFill>
              <a:effectLst/>
              <a:latin typeface="haas"/>
            </a:endParaRPr>
          </a:p>
          <a:p>
            <a:pPr algn="l" fontAlgn="base"/>
            <a:r>
              <a:rPr lang="ru-RU" i="0" dirty="0">
                <a:solidFill>
                  <a:srgbClr val="333333"/>
                </a:solidFill>
                <a:effectLst/>
                <a:latin typeface="haas"/>
              </a:rPr>
              <a:t>Выберите</a:t>
            </a:r>
            <a:r>
              <a:rPr lang="ru-RU" b="1" i="0" dirty="0">
                <a:solidFill>
                  <a:srgbClr val="333333"/>
                </a:solidFill>
                <a:effectLst/>
                <a:latin typeface="haas"/>
              </a:rPr>
              <a:t> </a:t>
            </a:r>
            <a:r>
              <a:rPr lang="ru-RU" b="1" i="0" dirty="0">
                <a:solidFill>
                  <a:srgbClr val="333333"/>
                </a:solidFill>
                <a:effectLst/>
                <a:latin typeface="inherit"/>
              </a:rPr>
              <a:t>На экран «Домой»</a:t>
            </a:r>
            <a:endParaRPr lang="ru-RU" b="1" i="0" dirty="0">
              <a:solidFill>
                <a:srgbClr val="333333"/>
              </a:solidFill>
              <a:effectLst/>
              <a:latin typeface="haas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8E3B67EE-1CA5-47F6-AB0C-571DA51612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96227" y="458395"/>
            <a:ext cx="2743166" cy="5941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5692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C98CBA-D231-442A-B1E1-024C44411F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E0C8404-144C-4682-BC85-2BAC71E5BE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CDA4FF2-8806-409C-8D50-1D613EA1B4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" y="25"/>
            <a:ext cx="12191910" cy="685794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779A872-78E5-4A86-AF0A-9EE182FF75CE}"/>
              </a:ext>
            </a:extLst>
          </p:cNvPr>
          <p:cNvSpPr txBox="1"/>
          <p:nvPr/>
        </p:nvSpPr>
        <p:spPr>
          <a:xfrm>
            <a:off x="1214967" y="2316163"/>
            <a:ext cx="38735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base"/>
            <a:r>
              <a:rPr lang="ru-RU" b="1" i="0" dirty="0">
                <a:solidFill>
                  <a:srgbClr val="333333"/>
                </a:solidFill>
                <a:effectLst/>
                <a:latin typeface="haas"/>
              </a:rPr>
              <a:t>Шаг </a:t>
            </a:r>
            <a:r>
              <a:rPr lang="en-US" b="1" i="0" dirty="0">
                <a:solidFill>
                  <a:srgbClr val="333333"/>
                </a:solidFill>
                <a:effectLst/>
                <a:latin typeface="haas"/>
              </a:rPr>
              <a:t>4</a:t>
            </a:r>
            <a:br>
              <a:rPr lang="en-US" b="1" i="0" dirty="0">
                <a:solidFill>
                  <a:srgbClr val="333333"/>
                </a:solidFill>
                <a:effectLst/>
                <a:latin typeface="haas"/>
              </a:rPr>
            </a:br>
            <a:endParaRPr lang="ru-RU" b="1" i="0" dirty="0">
              <a:solidFill>
                <a:srgbClr val="333333"/>
              </a:solidFill>
              <a:effectLst/>
              <a:latin typeface="haas"/>
            </a:endParaRPr>
          </a:p>
          <a:p>
            <a:pPr algn="l" fontAlgn="base"/>
            <a:r>
              <a:rPr lang="ru-RU" i="0" dirty="0">
                <a:solidFill>
                  <a:srgbClr val="333333"/>
                </a:solidFill>
                <a:effectLst/>
                <a:latin typeface="haas"/>
              </a:rPr>
              <a:t>Иконка </a:t>
            </a:r>
            <a:r>
              <a:rPr lang="en-US" b="1" i="0" dirty="0" err="1">
                <a:solidFill>
                  <a:srgbClr val="333333"/>
                </a:solidFill>
                <a:effectLst/>
                <a:latin typeface="haas"/>
              </a:rPr>
              <a:t>Faberlic</a:t>
            </a:r>
            <a:r>
              <a:rPr lang="en-US" i="0" dirty="0">
                <a:solidFill>
                  <a:srgbClr val="333333"/>
                </a:solidFill>
                <a:effectLst/>
                <a:latin typeface="haas"/>
              </a:rPr>
              <a:t> </a:t>
            </a:r>
            <a:r>
              <a:rPr lang="ru-RU" dirty="0">
                <a:solidFill>
                  <a:srgbClr val="333333"/>
                </a:solidFill>
                <a:latin typeface="haas"/>
              </a:rPr>
              <a:t>появится на рабочем столе. Нажмите на нее, чтобы попасть в веб</a:t>
            </a:r>
            <a:r>
              <a:rPr lang="en-US" dirty="0">
                <a:solidFill>
                  <a:srgbClr val="333333"/>
                </a:solidFill>
                <a:latin typeface="haas"/>
              </a:rPr>
              <a:t>-</a:t>
            </a:r>
            <a:r>
              <a:rPr lang="ru-RU" dirty="0">
                <a:solidFill>
                  <a:srgbClr val="333333"/>
                </a:solidFill>
                <a:latin typeface="haas"/>
              </a:rPr>
              <a:t>приложение</a:t>
            </a:r>
            <a:endParaRPr lang="ru-RU" i="0" dirty="0">
              <a:solidFill>
                <a:srgbClr val="333333"/>
              </a:solidFill>
              <a:effectLst/>
              <a:latin typeface="haas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8E3B67EE-1CA5-47F6-AB0C-571DA51612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96227" y="458396"/>
            <a:ext cx="2743166" cy="5941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48431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C98CBA-D231-442A-B1E1-024C44411F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E0C8404-144C-4682-BC85-2BAC71E5BE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CDA4FF2-8806-409C-8D50-1D613EA1B4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" y="25"/>
            <a:ext cx="12191910" cy="685794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779A872-78E5-4A86-AF0A-9EE182FF75CE}"/>
              </a:ext>
            </a:extLst>
          </p:cNvPr>
          <p:cNvSpPr txBox="1"/>
          <p:nvPr/>
        </p:nvSpPr>
        <p:spPr>
          <a:xfrm>
            <a:off x="1214967" y="2316163"/>
            <a:ext cx="38735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base"/>
            <a:r>
              <a:rPr lang="ru-RU" b="1" i="0" dirty="0">
                <a:solidFill>
                  <a:srgbClr val="333333"/>
                </a:solidFill>
                <a:effectLst/>
                <a:latin typeface="haas"/>
              </a:rPr>
              <a:t>Шаг </a:t>
            </a:r>
            <a:r>
              <a:rPr lang="en-US" b="1" i="0" dirty="0">
                <a:solidFill>
                  <a:srgbClr val="333333"/>
                </a:solidFill>
                <a:effectLst/>
                <a:latin typeface="haas"/>
              </a:rPr>
              <a:t>5</a:t>
            </a:r>
            <a:br>
              <a:rPr lang="en-US" b="1" i="0" dirty="0">
                <a:solidFill>
                  <a:srgbClr val="333333"/>
                </a:solidFill>
                <a:effectLst/>
                <a:latin typeface="haas"/>
              </a:rPr>
            </a:br>
            <a:endParaRPr lang="ru-RU" b="1" i="0" dirty="0">
              <a:solidFill>
                <a:srgbClr val="333333"/>
              </a:solidFill>
              <a:effectLst/>
              <a:latin typeface="haas"/>
            </a:endParaRPr>
          </a:p>
          <a:p>
            <a:pPr algn="l" fontAlgn="base"/>
            <a:r>
              <a:rPr lang="ru-RU" dirty="0">
                <a:solidFill>
                  <a:srgbClr val="333333"/>
                </a:solidFill>
                <a:latin typeface="haas"/>
              </a:rPr>
              <a:t>Войдите в свою учетную запись. Готово! </a:t>
            </a:r>
            <a:endParaRPr lang="ru-RU" i="0" dirty="0">
              <a:solidFill>
                <a:srgbClr val="333333"/>
              </a:solidFill>
              <a:effectLst/>
              <a:latin typeface="haas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8E3B67EE-1CA5-47F6-AB0C-571DA51612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96227" y="458396"/>
            <a:ext cx="2743165" cy="5941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083611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74</Words>
  <Application>Microsoft Office PowerPoint</Application>
  <PresentationFormat>Широкоэкранный</PresentationFormat>
  <Paragraphs>11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dsHeading</vt:lpstr>
      <vt:lpstr>haas</vt:lpstr>
      <vt:lpstr>inherit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Ковылин Алексей Александрович</dc:creator>
  <cp:lastModifiedBy>Бойцова Анна Владимировна</cp:lastModifiedBy>
  <cp:revision>4</cp:revision>
  <dcterms:created xsi:type="dcterms:W3CDTF">2024-08-22T12:46:45Z</dcterms:created>
  <dcterms:modified xsi:type="dcterms:W3CDTF">2024-08-23T08:18:10Z</dcterms:modified>
</cp:coreProperties>
</file>